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8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1" y="366187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187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1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2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2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64068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0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3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4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1186E-2BCA-4461-945C-C95EB421B524}" type="datetimeFigureOut">
              <a:rPr lang="en-AU" smtClean="0"/>
              <a:t>20/06/2017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6D60D-1779-438E-8012-94E3DDB4AD5C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 l="25196" r="16011" b="2326"/>
          <a:stretch>
            <a:fillRect/>
          </a:stretch>
        </p:blipFill>
        <p:spPr bwMode="auto">
          <a:xfrm>
            <a:off x="457200" y="304800"/>
            <a:ext cx="762000" cy="1066798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3" cstate="print"/>
          <a:srcRect l="8205" t="6858" r="9744" b="10842"/>
          <a:stretch>
            <a:fillRect/>
          </a:stretch>
        </p:blipFill>
        <p:spPr bwMode="auto">
          <a:xfrm>
            <a:off x="2133600" y="381000"/>
            <a:ext cx="1600200" cy="914400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4" cstate="print"/>
          <a:srcRect l="5674" t="7543"/>
          <a:stretch>
            <a:fillRect/>
          </a:stretch>
        </p:blipFill>
        <p:spPr bwMode="auto">
          <a:xfrm>
            <a:off x="4419600" y="381000"/>
            <a:ext cx="2057400" cy="933960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5" cstate="print"/>
          <a:srcRect l="4056" t="10000"/>
          <a:stretch>
            <a:fillRect/>
          </a:stretch>
        </p:blipFill>
        <p:spPr bwMode="auto">
          <a:xfrm>
            <a:off x="762000" y="2133600"/>
            <a:ext cx="1802606" cy="685800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6" cstate="print"/>
          <a:srcRect l="7901" t="28572" r="5186" b="14286"/>
          <a:stretch>
            <a:fillRect/>
          </a:stretch>
        </p:blipFill>
        <p:spPr bwMode="auto">
          <a:xfrm>
            <a:off x="3962400" y="2133600"/>
            <a:ext cx="2057400" cy="685800"/>
          </a:xfrm>
          <a:prstGeom prst="rect">
            <a:avLst/>
          </a:prstGeom>
          <a:noFill/>
        </p:spPr>
      </p:pic>
      <p:pic>
        <p:nvPicPr>
          <p:cNvPr id="9" name="Picture 8"/>
          <p:cNvPicPr/>
          <p:nvPr/>
        </p:nvPicPr>
        <p:blipFill>
          <a:blip r:embed="rId7" cstate="print"/>
          <a:srcRect l="5726" t="22071" r="6580" b="6730"/>
          <a:stretch>
            <a:fillRect/>
          </a:stretch>
        </p:blipFill>
        <p:spPr bwMode="auto">
          <a:xfrm>
            <a:off x="457200" y="3657600"/>
            <a:ext cx="2286000" cy="812800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/>
        </p:nvPicPr>
        <p:blipFill>
          <a:blip r:embed="rId7" cstate="print"/>
          <a:srcRect l="5451" t="22221" r="6580" b="6730"/>
          <a:stretch>
            <a:fillRect/>
          </a:stretch>
        </p:blipFill>
        <p:spPr bwMode="auto">
          <a:xfrm>
            <a:off x="3657600" y="3657600"/>
            <a:ext cx="2514600" cy="796593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>
          <a:blip r:embed="rId7" cstate="print"/>
          <a:srcRect l="5128" t="26260" r="7692" b="11344"/>
          <a:stretch>
            <a:fillRect/>
          </a:stretch>
        </p:blipFill>
        <p:spPr bwMode="auto">
          <a:xfrm>
            <a:off x="304800" y="5486400"/>
            <a:ext cx="2590800" cy="838200"/>
          </a:xfrm>
          <a:prstGeom prst="rect">
            <a:avLst/>
          </a:prstGeom>
          <a:noFill/>
        </p:spPr>
      </p:pic>
      <p:pic>
        <p:nvPicPr>
          <p:cNvPr id="12" name="Picture 11"/>
          <p:cNvPicPr/>
          <p:nvPr/>
        </p:nvPicPr>
        <p:blipFill>
          <a:blip r:embed="rId8" cstate="print"/>
          <a:srcRect l="5405" r="5406" b="7143"/>
          <a:stretch>
            <a:fillRect/>
          </a:stretch>
        </p:blipFill>
        <p:spPr bwMode="auto">
          <a:xfrm>
            <a:off x="3505200" y="5257800"/>
            <a:ext cx="2743200" cy="106680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9" cstate="print"/>
          <a:srcRect l="4287" t="11111" r="3190" b="11111"/>
          <a:stretch>
            <a:fillRect/>
          </a:stretch>
        </p:blipFill>
        <p:spPr bwMode="auto">
          <a:xfrm>
            <a:off x="3276600" y="7086600"/>
            <a:ext cx="3429000" cy="990600"/>
          </a:xfrm>
          <a:prstGeom prst="rect">
            <a:avLst/>
          </a:prstGeom>
          <a:noFill/>
        </p:spPr>
      </p:pic>
      <p:pic>
        <p:nvPicPr>
          <p:cNvPr id="15" name="Picture 14"/>
          <p:cNvPicPr/>
          <p:nvPr/>
        </p:nvPicPr>
        <p:blipFill>
          <a:blip r:embed="rId9" cstate="print"/>
          <a:srcRect l="4082" t="10000" r="2041" b="10000"/>
          <a:stretch>
            <a:fillRect/>
          </a:stretch>
        </p:blipFill>
        <p:spPr bwMode="auto">
          <a:xfrm>
            <a:off x="152400" y="7086600"/>
            <a:ext cx="2895600" cy="990600"/>
          </a:xfrm>
          <a:prstGeom prst="rect">
            <a:avLst/>
          </a:prstGeom>
          <a:noFill/>
        </p:spPr>
      </p:pic>
      <p:pic>
        <p:nvPicPr>
          <p:cNvPr id="16" name="Picture 2" descr="Available Skip Bin Sizes"/>
          <p:cNvPicPr>
            <a:picLocks noChangeAspect="1" noChangeArrowheads="1"/>
          </p:cNvPicPr>
          <p:nvPr/>
        </p:nvPicPr>
        <p:blipFill>
          <a:blip r:embed="rId10" cstate="print"/>
          <a:srcRect l="61119" t="93181" r="12687" b="1705"/>
          <a:stretch>
            <a:fillRect/>
          </a:stretch>
        </p:blipFill>
        <p:spPr bwMode="auto">
          <a:xfrm>
            <a:off x="4267200" y="8077200"/>
            <a:ext cx="1828800" cy="457200"/>
          </a:xfrm>
          <a:prstGeom prst="rect">
            <a:avLst/>
          </a:prstGeom>
          <a:noFill/>
        </p:spPr>
      </p:pic>
      <p:pic>
        <p:nvPicPr>
          <p:cNvPr id="17" name="Picture 2" descr="Available Skip Bin Sizes"/>
          <p:cNvPicPr>
            <a:picLocks noChangeAspect="1" noChangeArrowheads="1"/>
          </p:cNvPicPr>
          <p:nvPr/>
        </p:nvPicPr>
        <p:blipFill>
          <a:blip r:embed="rId10" cstate="print"/>
          <a:srcRect l="14188" t="93181" r="67258" b="1705"/>
          <a:stretch>
            <a:fillRect/>
          </a:stretch>
        </p:blipFill>
        <p:spPr bwMode="auto">
          <a:xfrm>
            <a:off x="1066800" y="8077200"/>
            <a:ext cx="1295400" cy="457200"/>
          </a:xfrm>
          <a:prstGeom prst="rect">
            <a:avLst/>
          </a:prstGeom>
          <a:noFill/>
        </p:spPr>
      </p:pic>
      <p:pic>
        <p:nvPicPr>
          <p:cNvPr id="18" name="Picture 2" descr="Available Skip Bin Sizes"/>
          <p:cNvPicPr>
            <a:picLocks noChangeAspect="1" noChangeArrowheads="1"/>
          </p:cNvPicPr>
          <p:nvPr/>
        </p:nvPicPr>
        <p:blipFill>
          <a:blip r:embed="rId10" cstate="print"/>
          <a:srcRect l="14188" t="65906" r="68349" b="26423"/>
          <a:stretch>
            <a:fillRect/>
          </a:stretch>
        </p:blipFill>
        <p:spPr bwMode="auto">
          <a:xfrm>
            <a:off x="990600" y="6400800"/>
            <a:ext cx="1219200" cy="685800"/>
          </a:xfrm>
          <a:prstGeom prst="rect">
            <a:avLst/>
          </a:prstGeom>
          <a:noFill/>
        </p:spPr>
      </p:pic>
      <p:pic>
        <p:nvPicPr>
          <p:cNvPr id="19" name="Picture 2" descr="Available Skip Bin Sizes"/>
          <p:cNvPicPr>
            <a:picLocks noChangeAspect="1" noChangeArrowheads="1"/>
          </p:cNvPicPr>
          <p:nvPr/>
        </p:nvPicPr>
        <p:blipFill>
          <a:blip r:embed="rId10" cstate="print"/>
          <a:srcRect l="68760" t="65906" r="10503" b="28980"/>
          <a:stretch>
            <a:fillRect/>
          </a:stretch>
        </p:blipFill>
        <p:spPr bwMode="auto">
          <a:xfrm>
            <a:off x="4343400" y="6324600"/>
            <a:ext cx="1447800" cy="457200"/>
          </a:xfrm>
          <a:prstGeom prst="rect">
            <a:avLst/>
          </a:prstGeom>
          <a:noFill/>
        </p:spPr>
      </p:pic>
      <p:pic>
        <p:nvPicPr>
          <p:cNvPr id="20" name="Picture 2" descr="Available Skip Bin Sizes"/>
          <p:cNvPicPr>
            <a:picLocks noChangeAspect="1" noChangeArrowheads="1"/>
          </p:cNvPicPr>
          <p:nvPr/>
        </p:nvPicPr>
        <p:blipFill>
          <a:blip r:embed="rId10" cstate="print"/>
          <a:srcRect l="68760" t="43746" r="10503" b="50288"/>
          <a:stretch>
            <a:fillRect/>
          </a:stretch>
        </p:blipFill>
        <p:spPr bwMode="auto">
          <a:xfrm>
            <a:off x="4343400" y="4572000"/>
            <a:ext cx="1447800" cy="609600"/>
          </a:xfrm>
          <a:prstGeom prst="rect">
            <a:avLst/>
          </a:prstGeom>
          <a:noFill/>
        </p:spPr>
      </p:pic>
      <p:pic>
        <p:nvPicPr>
          <p:cNvPr id="21" name="Picture 2" descr="Available Skip Bin Sizes"/>
          <p:cNvPicPr>
            <a:picLocks noChangeAspect="1" noChangeArrowheads="1"/>
          </p:cNvPicPr>
          <p:nvPr/>
        </p:nvPicPr>
        <p:blipFill>
          <a:blip r:embed="rId10" cstate="print"/>
          <a:srcRect l="13098" t="43746" r="67257" b="50288"/>
          <a:stretch>
            <a:fillRect/>
          </a:stretch>
        </p:blipFill>
        <p:spPr bwMode="auto">
          <a:xfrm>
            <a:off x="914400" y="4495800"/>
            <a:ext cx="1371600" cy="533400"/>
          </a:xfrm>
          <a:prstGeom prst="rect">
            <a:avLst/>
          </a:prstGeom>
          <a:noFill/>
        </p:spPr>
      </p:pic>
      <p:pic>
        <p:nvPicPr>
          <p:cNvPr id="22" name="Picture 2" descr="Available Skip Bin Sizes"/>
          <p:cNvPicPr>
            <a:picLocks noChangeAspect="1" noChangeArrowheads="1"/>
          </p:cNvPicPr>
          <p:nvPr/>
        </p:nvPicPr>
        <p:blipFill>
          <a:blip r:embed="rId10" cstate="print"/>
          <a:srcRect l="13098" t="24144" r="63983" b="69890"/>
          <a:stretch>
            <a:fillRect/>
          </a:stretch>
        </p:blipFill>
        <p:spPr bwMode="auto">
          <a:xfrm>
            <a:off x="914400" y="2819400"/>
            <a:ext cx="1600200" cy="533400"/>
          </a:xfrm>
          <a:prstGeom prst="rect">
            <a:avLst/>
          </a:prstGeom>
          <a:noFill/>
        </p:spPr>
      </p:pic>
      <p:pic>
        <p:nvPicPr>
          <p:cNvPr id="23" name="Picture 2" descr="Available Skip Bin Sizes"/>
          <p:cNvPicPr>
            <a:picLocks noChangeAspect="1" noChangeArrowheads="1"/>
          </p:cNvPicPr>
          <p:nvPr/>
        </p:nvPicPr>
        <p:blipFill>
          <a:blip r:embed="rId10" cstate="print"/>
          <a:srcRect l="69850" t="24144" r="9414" b="69890"/>
          <a:stretch>
            <a:fillRect/>
          </a:stretch>
        </p:blipFill>
        <p:spPr bwMode="auto">
          <a:xfrm>
            <a:off x="4267200" y="2895600"/>
            <a:ext cx="1447800" cy="533400"/>
          </a:xfrm>
          <a:prstGeom prst="rect">
            <a:avLst/>
          </a:prstGeom>
          <a:noFill/>
        </p:spPr>
      </p:pic>
      <p:pic>
        <p:nvPicPr>
          <p:cNvPr id="24" name="Picture 2" descr="Available Skip Bin Sizes"/>
          <p:cNvPicPr>
            <a:picLocks noChangeAspect="1" noChangeArrowheads="1"/>
          </p:cNvPicPr>
          <p:nvPr/>
        </p:nvPicPr>
        <p:blipFill>
          <a:blip r:embed="rId10" cstate="print"/>
          <a:srcRect l="12008" t="7098" r="70530" b="87788"/>
          <a:stretch>
            <a:fillRect/>
          </a:stretch>
        </p:blipFill>
        <p:spPr bwMode="auto">
          <a:xfrm>
            <a:off x="228600" y="1447800"/>
            <a:ext cx="1219200" cy="457200"/>
          </a:xfrm>
          <a:prstGeom prst="rect">
            <a:avLst/>
          </a:prstGeom>
          <a:noFill/>
        </p:spPr>
      </p:pic>
      <p:pic>
        <p:nvPicPr>
          <p:cNvPr id="25" name="Picture 2" descr="Available Skip Bin Sizes"/>
          <p:cNvPicPr>
            <a:picLocks noChangeAspect="1" noChangeArrowheads="1"/>
          </p:cNvPicPr>
          <p:nvPr/>
        </p:nvPicPr>
        <p:blipFill>
          <a:blip r:embed="rId10" cstate="print"/>
          <a:srcRect l="41475" t="7098" r="42154" b="87788"/>
          <a:stretch>
            <a:fillRect/>
          </a:stretch>
        </p:blipFill>
        <p:spPr bwMode="auto">
          <a:xfrm>
            <a:off x="2362200" y="1447800"/>
            <a:ext cx="1143000" cy="457200"/>
          </a:xfrm>
          <a:prstGeom prst="rect">
            <a:avLst/>
          </a:prstGeom>
          <a:noFill/>
        </p:spPr>
      </p:pic>
      <p:pic>
        <p:nvPicPr>
          <p:cNvPr id="26" name="Picture 2" descr="Available Skip Bin Sizes"/>
          <p:cNvPicPr>
            <a:picLocks noChangeAspect="1" noChangeArrowheads="1"/>
          </p:cNvPicPr>
          <p:nvPr/>
        </p:nvPicPr>
        <p:blipFill>
          <a:blip r:embed="rId10" cstate="print"/>
          <a:srcRect l="73125" t="7098" r="9412" b="86936"/>
          <a:stretch>
            <a:fillRect/>
          </a:stretch>
        </p:blipFill>
        <p:spPr bwMode="auto">
          <a:xfrm>
            <a:off x="4800600" y="1447800"/>
            <a:ext cx="1219200" cy="533400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228600" y="1828800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1350x1350x1250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362200" y="1828800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2500x1500x1250</a:t>
            </a:r>
            <a:endParaRPr lang="en-AU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4800600" y="1828800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3600x1500x1250</a:t>
            </a:r>
            <a:endParaRPr lang="en-AU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1066800" y="3276600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4500x1700x1250</a:t>
            </a:r>
            <a:endParaRPr lang="en-AU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4343400" y="3352800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4790X1975X1215</a:t>
            </a:r>
            <a:endParaRPr lang="en-AU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990600" y="5029200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5325X1975X1415</a:t>
            </a:r>
            <a:endParaRPr lang="en-AU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4419600" y="4953000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5325X1975X1625</a:t>
            </a:r>
            <a:endParaRPr lang="en-AU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1066800" y="6781800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6150X1975X1815</a:t>
            </a:r>
            <a:endParaRPr lang="en-AU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4495800" y="6781800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6150X1975X2220</a:t>
            </a:r>
            <a:endParaRPr lang="en-AU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990600" y="85344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10310X2080X1644</a:t>
            </a:r>
            <a:endParaRPr lang="en-AU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4648200" y="85344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10310X2080X2133</a:t>
            </a:r>
            <a:endParaRPr lang="en-AU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381000" y="152400"/>
            <a:ext cx="6172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00" b="1" dirty="0" smtClean="0"/>
              <a:t>BIN DIMENSIONS SHOWN IN MILLMETRES </a:t>
            </a:r>
            <a:endParaRPr lang="en-AU" sz="9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i3</dc:creator>
  <cp:lastModifiedBy>i3</cp:lastModifiedBy>
  <cp:revision>6</cp:revision>
  <dcterms:created xsi:type="dcterms:W3CDTF">2017-06-19T22:26:58Z</dcterms:created>
  <dcterms:modified xsi:type="dcterms:W3CDTF">2017-06-19T23:21:03Z</dcterms:modified>
</cp:coreProperties>
</file>